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81" r:id="rId4"/>
    <p:sldId id="270" r:id="rId5"/>
    <p:sldId id="275" r:id="rId6"/>
    <p:sldId id="273" r:id="rId7"/>
    <p:sldId id="27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CD6A79-FADB-4167-AE70-F622B9403D18}">
          <p14:sldIdLst>
            <p14:sldId id="256"/>
          </p14:sldIdLst>
        </p14:section>
        <p14:section name="Раздел без заголовка" id="{D63E50B7-0919-4506-B6B9-6C9EE943E3AF}">
          <p14:sldIdLst>
            <p14:sldId id="257"/>
            <p14:sldId id="281"/>
            <p14:sldId id="270"/>
            <p14:sldId id="275"/>
            <p14:sldId id="273"/>
            <p14:sldId id="277"/>
          </p14:sldIdLst>
        </p14:section>
        <p14:section name="Раздел без заголовка" id="{1683E678-DCF0-4C54-998A-2316ADD193CC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237C-DC6A-4423-BD29-7699654C7F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3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237C-DC6A-4423-BD29-7699654C7F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1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DA8C4-3455-459F-A5ED-61B349FB87B6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32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7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14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0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8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5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6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6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49276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30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Муниципальное бюджетное общеобразовательное учреждение «Гимназия» г. Черногорск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930400"/>
            <a:ext cx="9144000" cy="4110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2769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      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Школьное питание- залог здоровья!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Хорошая организация школьного питания ведёт к улучшению показателей уровня здоровья населения, и в первую очередь  детей, учитывая,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что в школе  они проводят  большую часть своего времени</a:t>
            </a:r>
            <a:r>
              <a:rPr lang="ru-RU" b="1" i="1" dirty="0">
                <a:solidFill>
                  <a:srgbClr val="7030A0"/>
                </a:solidFill>
              </a:rPr>
              <a:t>. Сбалансированный завтрак обеспечит детский организм питательными веществами, необходимыми ему в первой половине дня. Вовремя съеденный завтрак способствует улучшению памяти и взлету творческих возможностей. У завтрака еще одна важная функция - воспитательная: благодаря завтракам у детей постепенно вырабатывается привычка своевременно и правильно питаться. А это позволит им в будущем избежать проблем со здоровьем и лишним </a:t>
            </a:r>
            <a:r>
              <a:rPr lang="ru-RU" b="1" i="1" dirty="0" smtClean="0">
                <a:solidFill>
                  <a:srgbClr val="7030A0"/>
                </a:solidFill>
              </a:rPr>
              <a:t>весом.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Поэтому питание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является одним из важных факторов, определяющих здоровье подрастающего поколения.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70537"/>
            <a:ext cx="3910964" cy="21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083742"/>
              </p:ext>
            </p:extLst>
          </p:nvPr>
        </p:nvGraphicFramePr>
        <p:xfrm>
          <a:off x="-1" y="938334"/>
          <a:ext cx="9144000" cy="591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875094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01096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81827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331670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67543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26203136"/>
                    </a:ext>
                  </a:extLst>
                </a:gridCol>
              </a:tblGrid>
              <a:tr h="150028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блюдо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Выход, граммы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калорийность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66878"/>
                  </a:ext>
                </a:extLst>
              </a:tr>
              <a:tr h="9425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каша пшенная молочная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961874"/>
                  </a:ext>
                </a:extLst>
              </a:tr>
              <a:tr h="8692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 на молоке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468394"/>
                  </a:ext>
                </a:extLst>
              </a:tr>
              <a:tr h="8692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ржано-пшеничный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6469557"/>
                  </a:ext>
                </a:extLst>
              </a:tr>
              <a:tr h="86921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бутерброд с маслом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45\15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23786"/>
                  </a:ext>
                </a:extLst>
              </a:tr>
              <a:tr h="8692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588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3878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</a:t>
            </a:r>
            <a:r>
              <a:rPr lang="ru-RU" sz="2800" b="1" i="1" dirty="0" smtClean="0">
                <a:solidFill>
                  <a:srgbClr val="C00000"/>
                </a:solidFill>
              </a:rPr>
              <a:t>приготовления каши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511135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006"/>
            <a:ext cx="9144000" cy="5895994"/>
          </a:xfrm>
        </p:spPr>
      </p:pic>
    </p:spTree>
    <p:extLst>
      <p:ext uri="{BB962C8B-B14F-4D97-AF65-F5344CB8AC3E}">
        <p14:creationId xmlns:p14="http://schemas.microsoft.com/office/powerpoint/2010/main" val="39688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88640"/>
            <a:ext cx="7634809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Приготовление бутербродов с маслом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964488" cy="5472608"/>
          </a:xfrm>
        </p:spPr>
      </p:pic>
    </p:spTree>
    <p:extLst>
      <p:ext uri="{BB962C8B-B14F-4D97-AF65-F5344CB8AC3E}">
        <p14:creationId xmlns:p14="http://schemas.microsoft.com/office/powerpoint/2010/main" val="283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280920" cy="1080120"/>
          </a:xfrm>
        </p:spPr>
        <p:txBody>
          <a:bodyPr/>
          <a:lstStyle/>
          <a:p>
            <a:r>
              <a:rPr lang="ru-RU" dirty="0" smtClean="0"/>
              <a:t>Начинается  сервировка столов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56984" cy="5517232"/>
          </a:xfrm>
        </p:spPr>
      </p:pic>
    </p:spTree>
    <p:extLst>
      <p:ext uri="{BB962C8B-B14F-4D97-AF65-F5344CB8AC3E}">
        <p14:creationId xmlns:p14="http://schemas.microsoft.com/office/powerpoint/2010/main" val="1908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280" y="4869160"/>
            <a:ext cx="872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1" y="0"/>
            <a:ext cx="8728262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Столы накрыты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8"/>
          <a:stretch/>
        </p:blipFill>
        <p:spPr>
          <a:xfrm>
            <a:off x="9810" y="1196752"/>
            <a:ext cx="3160356" cy="5661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92" y="1196752"/>
            <a:ext cx="2923812" cy="5661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89337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8568952" cy="864096"/>
          </a:xfrm>
        </p:spPr>
        <p:txBody>
          <a:bodyPr/>
          <a:lstStyle/>
          <a:p>
            <a:pPr algn="ctr"/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1239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212</Words>
  <Application>Microsoft Office PowerPoint</Application>
  <PresentationFormat>Экран (4:3)</PresentationFormat>
  <Paragraphs>54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бюджетное общеобразовательное учреждение «Гимназия» г. Черногорск</vt:lpstr>
      <vt:lpstr>Презентация PowerPoint</vt:lpstr>
      <vt:lpstr>Презентация PowerPoint</vt:lpstr>
      <vt:lpstr>Презентация PowerPoint</vt:lpstr>
      <vt:lpstr>Приготовление бутербродов с маслом</vt:lpstr>
      <vt:lpstr>Начинается  сервировка столов</vt:lpstr>
      <vt:lpstr>Столы накрыты </vt:lpstr>
      <vt:lpstr>Приятного аппетита!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Ольга</cp:lastModifiedBy>
  <cp:revision>40</cp:revision>
  <dcterms:created xsi:type="dcterms:W3CDTF">2021-10-16T06:41:58Z</dcterms:created>
  <dcterms:modified xsi:type="dcterms:W3CDTF">2024-03-25T07:57:08Z</dcterms:modified>
</cp:coreProperties>
</file>